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5" r:id="rId2"/>
    <p:sldId id="276" r:id="rId3"/>
    <p:sldId id="277" r:id="rId4"/>
    <p:sldId id="278" r:id="rId5"/>
    <p:sldId id="260" r:id="rId6"/>
    <p:sldId id="261" r:id="rId7"/>
    <p:sldId id="262" r:id="rId8"/>
    <p:sldId id="263" r:id="rId9"/>
    <p:sldId id="279" r:id="rId10"/>
    <p:sldId id="280" r:id="rId11"/>
    <p:sldId id="266" r:id="rId12"/>
    <p:sldId id="267" r:id="rId13"/>
    <p:sldId id="281" r:id="rId14"/>
    <p:sldId id="282" r:id="rId15"/>
    <p:sldId id="283" r:id="rId16"/>
    <p:sldId id="284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2EC4A2-F661-4AC4-A19E-9BF93818D9D9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A08C3-E440-4E5F-8AD8-A67B31BB12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41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BCBC18-DF10-4CD4-92CC-9865F526CA5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316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Лот № 1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4643470" cy="38770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Номер по схеме размещения нестационарных торговых объектов №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Адрес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Московская область,  г. Домодедово, микрорайон Авиационный,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ул.Чкалова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д.2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НТО: Киоск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Специализация: Печатная продукция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Площадь НТО: 8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года.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Начальная цена договора по ЛОТУ №1- размер годовой платы по договору на право размещения НТО: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000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(восемнадцать тысяч)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550824"/>
            <a:ext cx="1435651" cy="947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392239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143380"/>
            <a:ext cx="3929090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4572000" y="3786190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4714876" y="6429396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справа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523553" y="6429396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слева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7237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2910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размещения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Лота №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карте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064896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052736"/>
            <a:ext cx="2035142" cy="1800200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052612"/>
            <a:ext cx="2437385" cy="2232372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179" y="2478410"/>
            <a:ext cx="2344261" cy="2174726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12" y="3964348"/>
            <a:ext cx="2540950" cy="2232248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 flipH="1" flipV="1">
            <a:off x="2987824" y="2852936"/>
            <a:ext cx="558145" cy="683493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716016" y="2852936"/>
            <a:ext cx="216024" cy="936104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932015" y="3953623"/>
            <a:ext cx="631873" cy="50634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5663323" y="3969644"/>
            <a:ext cx="636869" cy="240471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112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441" y="0"/>
            <a:ext cx="8229600" cy="92211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 №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1059" y="703729"/>
            <a:ext cx="4752529" cy="29523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по схеме размещения нестационарных торговых объектов №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объекте НТО: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НТО: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область, г. Домодедово, микрорайон Северный,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ул.Ломоносова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д.22а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НТО: Киоск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хлебобулочные изделия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НТО: 8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года 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№6-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годовой платы по договору на право размещения НТО: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12 000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двенадцать тысяч)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235611"/>
            <a:ext cx="1584176" cy="112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96" y="1182960"/>
            <a:ext cx="3656607" cy="246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05064"/>
            <a:ext cx="3613939" cy="2358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5105396" y="3656057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5173588" y="6363613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справа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827584" y="6363613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слева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267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размещения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Лота № 6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857232"/>
            <a:ext cx="8352929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980728"/>
            <a:ext cx="2321046" cy="2082651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196" y="4566593"/>
            <a:ext cx="2138684" cy="1923330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80728"/>
            <a:ext cx="2194793" cy="2072150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 flipH="1">
            <a:off x="2776695" y="4005064"/>
            <a:ext cx="1795304" cy="432048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4932040" y="4799115"/>
            <a:ext cx="1368152" cy="327609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5888991" y="2924944"/>
            <a:ext cx="540060" cy="756084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4283968" y="2960948"/>
            <a:ext cx="144016" cy="18002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214818"/>
            <a:ext cx="2997322" cy="2254644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979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Лот №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158" y="1000108"/>
            <a:ext cx="4714908" cy="35004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Номер по схеме размещения нестационарных торговых объектов №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Информация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 объекте НТО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Адрес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Московская область, г. Домодедово, микрорайон Авиационный,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ул.Королева,д.4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Павильон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Специализация: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продовольственные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товары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Площадь НТО: 15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/>
              <a:t>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года.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№7-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размер годовой платы по договору на право размещения НТО: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81 000(восемьдесят одна тысяча)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1285860"/>
            <a:ext cx="3500462" cy="2547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4213066"/>
            <a:ext cx="3549891" cy="2287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5784272"/>
            <a:ext cx="1193926" cy="73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5143504" y="3786190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5143504" y="6509587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справа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37867" y="6500834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слева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4922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размещения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Лота №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карте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82" y="833586"/>
            <a:ext cx="8302174" cy="569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01" y="3725292"/>
            <a:ext cx="2188341" cy="2007964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342" y="874812"/>
            <a:ext cx="1958122" cy="1834108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799" y="1268760"/>
            <a:ext cx="2412473" cy="2184822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982925"/>
            <a:ext cx="2880320" cy="2475595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2051720" y="3453583"/>
            <a:ext cx="57539" cy="341745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419872" y="3453582"/>
            <a:ext cx="792088" cy="839514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3635896" y="2492896"/>
            <a:ext cx="936104" cy="432048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915816" y="2708920"/>
            <a:ext cx="87790" cy="288032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0654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007" y="-31080"/>
            <a:ext cx="8229600" cy="8683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Лот №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77928" y="764704"/>
            <a:ext cx="4714908" cy="2857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Номер по схеме размещения нестационарных торговых объектов №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Информация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 объекте НТО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Адрес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Московская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область,г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Домодедово, микрорайон Белые Столбы,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ул.Кирова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д.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Киоск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Специализация: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печатная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продукция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Площадь НТО: 8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года.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№8-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размер годовой платы по договору на право размещения НТО: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18 000 ( восемнадцать тысяч)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5" y="1428736"/>
            <a:ext cx="3571899" cy="235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07" y="5494486"/>
            <a:ext cx="1368721" cy="934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728" y="4143380"/>
            <a:ext cx="3586676" cy="2286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9"/>
          <p:cNvSpPr txBox="1"/>
          <p:nvPr/>
        </p:nvSpPr>
        <p:spPr>
          <a:xfrm>
            <a:off x="5072066" y="3714752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5169563" y="6429396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справа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14348" y="6438149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слева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537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90" y="851838"/>
            <a:ext cx="8430536" cy="5601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размещения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Лота №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карте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89040"/>
            <a:ext cx="2447436" cy="2109639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1052736"/>
            <a:ext cx="2553852" cy="2289236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56043"/>
            <a:ext cx="2345729" cy="2185929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 flipH="1">
            <a:off x="5037042" y="2996952"/>
            <a:ext cx="1053290" cy="792088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914980" y="4227841"/>
            <a:ext cx="936940" cy="616018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3383450" y="2852936"/>
            <a:ext cx="972526" cy="648072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396358" y="4227841"/>
            <a:ext cx="1615802" cy="383198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3476630"/>
            <a:ext cx="2763033" cy="2595576"/>
          </a:xfrm>
          <a:prstGeom prst="ellipse">
            <a:avLst/>
          </a:prstGeom>
          <a:ln w="1905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53850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Лот № 9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931547"/>
            <a:ext cx="4714908" cy="32147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Номер по схеме размещения нестационарных торговых объектов №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Адрес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Московская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область,г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Домодедово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микрорайон Северный, ул.Советская,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д.20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НТО: Киоск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Специализация: Печатная продукция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Площадь НТО: 8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года 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№9-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размер годовой платы по договору на право размещения НТО: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000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(тридцать тысяч)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5072066" y="3643314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5098125" y="6438149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справа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42910" y="6438149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слева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125" y="1268760"/>
            <a:ext cx="3564397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489609"/>
            <a:ext cx="1702752" cy="110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4162300"/>
            <a:ext cx="3558795" cy="2291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9912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15914"/>
            <a:ext cx="8352928" cy="547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размещения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Лота № 9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карте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6309320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- предыдущее место размещения НТО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6991" y="6393135"/>
            <a:ext cx="108585" cy="276225"/>
          </a:xfrm>
          <a:prstGeom prst="rect">
            <a:avLst/>
          </a:prstGeom>
          <a:noFill/>
          <a:ln w="15875" cap="sq">
            <a:solidFill>
              <a:srgbClr val="C00000"/>
            </a:solidFill>
            <a:prstDash val="sysDot"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01" y="4221088"/>
            <a:ext cx="2509783" cy="2160240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02" y="921246"/>
            <a:ext cx="2811962" cy="2436316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819636" y="3140968"/>
            <a:ext cx="0" cy="651142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627784" y="4509120"/>
            <a:ext cx="0" cy="651142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800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84" y="764704"/>
            <a:ext cx="8214914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размещения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Лота № 1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карте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6093296"/>
            <a:ext cx="216024" cy="432048"/>
          </a:xfrm>
          <a:prstGeom prst="rect">
            <a:avLst/>
          </a:prstGeom>
          <a:noFill/>
          <a:ln w="15875" cap="sq">
            <a:solidFill>
              <a:srgbClr val="C00000"/>
            </a:solidFill>
            <a:prstDash val="sysDot"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67544" y="6093296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- предыдущее место размещения НТО</a:t>
            </a:r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437112"/>
            <a:ext cx="2572353" cy="2269529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012" y="1038200"/>
            <a:ext cx="2225340" cy="2151162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63513"/>
            <a:ext cx="2136058" cy="1900535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3248695" y="3861048"/>
            <a:ext cx="1395313" cy="576064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864011" y="2788786"/>
            <a:ext cx="924013" cy="78423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220072" y="3064048"/>
            <a:ext cx="720080" cy="68577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24578" idx="0"/>
          </p:cNvCxnSpPr>
          <p:nvPr/>
        </p:nvCxnSpPr>
        <p:spPr>
          <a:xfrm flipH="1">
            <a:off x="6290225" y="3789040"/>
            <a:ext cx="730047" cy="648072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3857628"/>
            <a:ext cx="2500330" cy="1947065"/>
          </a:xfrm>
          <a:prstGeom prst="ellipse">
            <a:avLst/>
          </a:prstGeom>
          <a:ln w="1905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237757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409" y="0"/>
            <a:ext cx="8229600" cy="72547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Лот № 2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642919"/>
            <a:ext cx="4786346" cy="29289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Номер по схеме размещения нестационарных торговых объектов №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38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Адрес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Московская область, г. Домодедово, микрорайон Авиационный,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пр-т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Ак.Туполева,д.9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НТО: Киоск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Специализация: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печатная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продукция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Площадь НТО: 8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года.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№2-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размер годовой платы по договору на право размещения НТО: 18 000 (восемнадцать тысяч) 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5133820"/>
            <a:ext cx="1625404" cy="10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1142985"/>
            <a:ext cx="3412811" cy="242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921695"/>
            <a:ext cx="3548715" cy="229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5214942" y="3571876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5241001" y="6223835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справа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14348" y="6215082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слева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429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размещения Лота № 2 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карте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23" y="836712"/>
            <a:ext cx="8086825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348" y="1052736"/>
            <a:ext cx="2388021" cy="2201538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035" y="4653136"/>
            <a:ext cx="2368525" cy="2083638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97210"/>
            <a:ext cx="2498935" cy="2211809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750455" y="3254274"/>
            <a:ext cx="791009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V="1">
            <a:off x="4062411" y="3295647"/>
            <a:ext cx="716660" cy="12611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25603" idx="3"/>
          </p:cNvCxnSpPr>
          <p:nvPr/>
        </p:nvCxnSpPr>
        <p:spPr>
          <a:xfrm flipV="1">
            <a:off x="5745297" y="2931866"/>
            <a:ext cx="770769" cy="136123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endCxn id="25605" idx="2"/>
          </p:cNvCxnSpPr>
          <p:nvPr/>
        </p:nvCxnSpPr>
        <p:spPr>
          <a:xfrm>
            <a:off x="4012470" y="5047456"/>
            <a:ext cx="548565" cy="647499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928670"/>
            <a:ext cx="2227420" cy="2105034"/>
          </a:xfrm>
          <a:prstGeom prst="ellipse">
            <a:avLst/>
          </a:prstGeom>
          <a:ln w="19050" cap="rnd"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712069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 №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865002"/>
            <a:ext cx="4986314" cy="28567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по схеме размещения нестационарных торговых объектов №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объекте НТО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НТО: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область, г. Домодедово, микрорайон Западный, ул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Каширское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шоссе, д.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98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НТО: Киоск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печатная продукция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НТО: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 smtClean="0"/>
              <a:t>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года.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№3-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годовой платы по договору на право размещения НТО: 24 000 (двадцать четыре тысячи) 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103471"/>
            <a:ext cx="3478515" cy="2349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55490"/>
            <a:ext cx="1512168" cy="99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702" y="1166898"/>
            <a:ext cx="3456384" cy="252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5220072" y="3721715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5220072" y="6464369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справа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818952" y="6422682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слева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465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05011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размещения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Лота №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836712"/>
            <a:ext cx="8273673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88560"/>
            <a:ext cx="2156678" cy="1944216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52736"/>
            <a:ext cx="2479704" cy="2166789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915816" y="2636391"/>
            <a:ext cx="720080" cy="864617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734018" y="2780928"/>
            <a:ext cx="630070" cy="366589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2411760" y="3912908"/>
            <a:ext cx="1008112" cy="812236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43" y="921892"/>
            <a:ext cx="2558689" cy="2261168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384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0"/>
            <a:ext cx="8229600" cy="99412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 №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6677" y="802745"/>
            <a:ext cx="4720605" cy="28803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по схеме размещения нестационарных торговых объектов №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НТО: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область,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г.Домодедово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микрорайон Западный,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ул.Текстильщиков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НТО: Киоск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Хлебобулочные изделия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НТО: 8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года 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№4-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годовой платы по договору на право размещения НТО: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(тридцать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тысячи) 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34785"/>
            <a:ext cx="3528392" cy="219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61046"/>
            <a:ext cx="3528392" cy="26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5056827" y="3440033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5148063" y="6477283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справа</a:t>
            </a:r>
            <a:endParaRPr lang="ru-RU" sz="120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899591" y="6477284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слева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315" y="5597888"/>
            <a:ext cx="1253414" cy="889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640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размещения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Лота №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43328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908720"/>
            <a:ext cx="2088232" cy="1803951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515" y="1196752"/>
            <a:ext cx="2130933" cy="1909043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3036766" cy="2808312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 flipV="1">
            <a:off x="5292080" y="2492896"/>
            <a:ext cx="1224136" cy="558553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4211960" y="2678309"/>
            <a:ext cx="211587" cy="390651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673678" y="2852937"/>
            <a:ext cx="0" cy="576063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076056" y="3609020"/>
            <a:ext cx="720080" cy="612068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03228"/>
            <a:ext cx="2646717" cy="2439516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869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8572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Лот №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5720" y="909266"/>
            <a:ext cx="4714908" cy="31626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Номер по схеме размещения нестационарных торговых объектов №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Адрес НТО: Московская область, г. Домодедово, микрорайон Авиационный, ул.Ильюшина, д.12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НТО: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Павильон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Специализация: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продовольственные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товары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Площадь НТО: 50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года.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№5-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размер годовой платы по договору на право размещения НТО: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225 000(двести двадцать пять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тысяч) 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4" descr="https://psv4.vk.me/c810237/u1022397/docs/6a19cdf607bd/IMAG2424.jpg?extra=yR0FKE4bMj__quf8eSNQ5CrfETW7FRqXSt1P0TABr7-v-nIESIwCD9j1AwDtkLcRz9jf7aCm4Z46lr7GgdqP1FeaUyU4oepRqV9ld9omNifS3IFQcCoDm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465" y="5438583"/>
            <a:ext cx="1481388" cy="8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1408936"/>
            <a:ext cx="3847693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4071942"/>
            <a:ext cx="405130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9"/>
          <p:cNvSpPr txBox="1"/>
          <p:nvPr/>
        </p:nvSpPr>
        <p:spPr>
          <a:xfrm>
            <a:off x="5023197" y="3286124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4857752" y="6215082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справа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14348" y="6286520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Вид слева</a:t>
            </a:r>
            <a:endParaRPr lang="ru-RU" sz="12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259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1271</Words>
  <Application>Microsoft Office PowerPoint</Application>
  <PresentationFormat>Экран (4:3)</PresentationFormat>
  <Paragraphs>138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Лот № 1</vt:lpstr>
      <vt:lpstr>Место размещения Лота № 1 на карте</vt:lpstr>
      <vt:lpstr>Лот № 2</vt:lpstr>
      <vt:lpstr>Место размещения Лота № 2 на карте</vt:lpstr>
      <vt:lpstr>Лот № 3</vt:lpstr>
      <vt:lpstr>Место размещения Лота № 3 на карте</vt:lpstr>
      <vt:lpstr>Лот № 4</vt:lpstr>
      <vt:lpstr>Место размещения Лота № 4 на карте</vt:lpstr>
      <vt:lpstr>Лот № 5</vt:lpstr>
      <vt:lpstr>Место размещения Лота № 5 на карте</vt:lpstr>
      <vt:lpstr>Лот № 6</vt:lpstr>
      <vt:lpstr>Место размещения Лота № 6 на карте</vt:lpstr>
      <vt:lpstr>Лот № 7</vt:lpstr>
      <vt:lpstr>Место размещения Лота № 7 на карте</vt:lpstr>
      <vt:lpstr>Лот № 8</vt:lpstr>
      <vt:lpstr>Место размещения Лота № 8 на карте</vt:lpstr>
      <vt:lpstr>Лот № 9</vt:lpstr>
      <vt:lpstr>Место размещения Лота № 9 на карте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Лот № 1</dc:title>
  <dc:creator>Миронов Р.Ф.</dc:creator>
  <cp:lastModifiedBy>Миронов Р.Ф.</cp:lastModifiedBy>
  <cp:revision>6</cp:revision>
  <dcterms:created xsi:type="dcterms:W3CDTF">2017-06-08T12:47:03Z</dcterms:created>
  <dcterms:modified xsi:type="dcterms:W3CDTF">2017-06-14T07:22:49Z</dcterms:modified>
</cp:coreProperties>
</file>